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63" r:id="rId4"/>
    <p:sldId id="264" r:id="rId5"/>
    <p:sldId id="266" r:id="rId6"/>
    <p:sldId id="268" r:id="rId7"/>
    <p:sldId id="270" r:id="rId8"/>
    <p:sldId id="272" r:id="rId9"/>
    <p:sldId id="27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36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6233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5009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587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8310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230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784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202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328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0534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9440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706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2524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73521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3916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969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2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CA6CD92-3CF9-4E42-B1FF-7D54CBA64E51}" type="datetimeFigureOut">
              <a:rPr lang="tr-TR" smtClean="0"/>
              <a:t>23.05.2016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B61CECE-06FD-4641-B122-8156B2FD07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76191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DİSİPLİN CEZALARI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630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marL="0" indent="0" algn="ctr">
              <a:buNone/>
            </a:pPr>
            <a:r>
              <a:rPr lang="tr-TR" sz="7200" dirty="0" smtClean="0"/>
              <a:t>İHTARLAR</a:t>
            </a:r>
            <a:endParaRPr lang="tr-TR" sz="7200" dirty="0"/>
          </a:p>
        </p:txBody>
      </p:sp>
    </p:spTree>
    <p:extLst>
      <p:ext uri="{BB962C8B-B14F-4D97-AF65-F5344CB8AC3E}">
        <p14:creationId xmlns:p14="http://schemas.microsoft.com/office/powerpoint/2010/main" val="272020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5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6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sz="7200" dirty="0" smtClean="0"/>
          </a:p>
          <a:p>
            <a:pPr marL="0" indent="0" algn="ctr">
              <a:buNone/>
            </a:pPr>
            <a:r>
              <a:rPr lang="tr-TR" sz="7200" dirty="0" smtClean="0"/>
              <a:t>İHRAÇLAR</a:t>
            </a:r>
            <a:endParaRPr lang="tr-TR" sz="7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388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9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4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</TotalTime>
  <Words>4</Words>
  <Application>Microsoft Office PowerPoint</Application>
  <PresentationFormat>Geniş ekran</PresentationFormat>
  <Paragraphs>6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Dilim</vt:lpstr>
      <vt:lpstr>DİSİPLİN CEZALARI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Niyazi Nizam</dc:creator>
  <cp:lastModifiedBy>Niyazi Nizam</cp:lastModifiedBy>
  <cp:revision>9</cp:revision>
  <dcterms:created xsi:type="dcterms:W3CDTF">2016-05-22T19:44:11Z</dcterms:created>
  <dcterms:modified xsi:type="dcterms:W3CDTF">2016-05-23T07:50:46Z</dcterms:modified>
</cp:coreProperties>
</file>