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9" r:id="rId3"/>
    <p:sldId id="290" r:id="rId4"/>
    <p:sldId id="294" r:id="rId5"/>
    <p:sldId id="291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al__ma_Sayfas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tr-TR" b="0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SÜPER LİG YARDIMCI HAKEM </a:t>
            </a:r>
          </a:p>
          <a:p>
            <a:pPr>
              <a:defRPr/>
            </a:pPr>
            <a:r>
              <a:rPr lang="en-US" b="0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MAÇ </a:t>
            </a:r>
            <a:r>
              <a:rPr lang="tr-TR" b="0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DAĞILIMLARI</a:t>
            </a:r>
          </a:p>
          <a:p>
            <a:pPr>
              <a:defRPr/>
            </a:pPr>
            <a:r>
              <a:rPr lang="tr-TR" b="0" i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37 YARDIMCI HAKEM</a:t>
            </a:r>
            <a:endParaRPr lang="tr-TR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'C:\Users\Sc\Desktop\[Özetler.xlsx]Süper Yardımcı'!$B$2</c:f>
              <c:strCache>
                <c:ptCount val="1"/>
                <c:pt idx="0">
                  <c:v>MAÇ SAYISI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'[1]Süper Yardımcı'!$A$3:$A$39</c:f>
              <c:strCache>
                <c:ptCount val="37"/>
                <c:pt idx="0">
                  <c:v>FERHAT TUNA</c:v>
                </c:pt>
                <c:pt idx="1">
                  <c:v>HAKAN GÖK</c:v>
                </c:pt>
                <c:pt idx="2">
                  <c:v>MEHMET EKŞİCİ</c:v>
                </c:pt>
                <c:pt idx="3">
                  <c:v>CEM ÖKSÜZOĞULLARI</c:v>
                </c:pt>
                <c:pt idx="4">
                  <c:v>ÖMER DOĞRU</c:v>
                </c:pt>
                <c:pt idx="5">
                  <c:v>İSMAİL ERCAN</c:v>
                </c:pt>
                <c:pt idx="6">
                  <c:v>MEHMET TARIM</c:v>
                </c:pt>
                <c:pt idx="7">
                  <c:v>SERTAN ALKIN</c:v>
                </c:pt>
                <c:pt idx="8">
                  <c:v>HAKAN ÜNAL</c:v>
                </c:pt>
                <c:pt idx="9">
                  <c:v>HAKKI EMİR</c:v>
                </c:pt>
                <c:pt idx="10">
                  <c:v>HASAN ERİŞ</c:v>
                </c:pt>
                <c:pt idx="11">
                  <c:v>HÜSEYİN ÖZAŞIK</c:v>
                </c:pt>
                <c:pt idx="12">
                  <c:v>İSFENDİYAR AÇIKSÖZ</c:v>
                </c:pt>
                <c:pt idx="13">
                  <c:v>ÖZAL ÇAĞLAYAN</c:v>
                </c:pt>
                <c:pt idx="14">
                  <c:v>ALİ KARAHASAN</c:v>
                </c:pt>
                <c:pt idx="15">
                  <c:v>OZAN KEL</c:v>
                </c:pt>
                <c:pt idx="16">
                  <c:v>TURGAY MİSK</c:v>
                </c:pt>
                <c:pt idx="17">
                  <c:v>AHMET KARAOĞULLARI</c:v>
                </c:pt>
                <c:pt idx="18">
                  <c:v>ALİ AKÇINAR</c:v>
                </c:pt>
                <c:pt idx="19">
                  <c:v>NECMİ BULUT</c:v>
                </c:pt>
                <c:pt idx="20">
                  <c:v>SONAY DERİCİOĞLU</c:v>
                </c:pt>
                <c:pt idx="21">
                  <c:v>ŞAKİR AZİZOĞLU</c:v>
                </c:pt>
                <c:pt idx="22">
                  <c:v>EMRE ÇEVİKDAL</c:v>
                </c:pt>
                <c:pt idx="23">
                  <c:v>AHMET ÖZKURTULUŞ</c:v>
                </c:pt>
                <c:pt idx="24">
                  <c:v>ZEKAİ TÖRE</c:v>
                </c:pt>
                <c:pt idx="25">
                  <c:v>ENGİN AKKAGÜN</c:v>
                </c:pt>
                <c:pt idx="26">
                  <c:v>MURAT ÇALIŞKAN</c:v>
                </c:pt>
                <c:pt idx="27">
                  <c:v>KAAN KODAY</c:v>
                </c:pt>
                <c:pt idx="28">
                  <c:v>CEMAL  SAKALLI</c:v>
                </c:pt>
                <c:pt idx="29">
                  <c:v>HALİL ERDEM CANALOĞLU</c:v>
                </c:pt>
                <c:pt idx="30">
                  <c:v>MUSTAFA TORUN</c:v>
                </c:pt>
                <c:pt idx="31">
                  <c:v>ALİ ORÇAN</c:v>
                </c:pt>
                <c:pt idx="32">
                  <c:v>FATİH BARDAKÇIOĞLU</c:v>
                </c:pt>
                <c:pt idx="33">
                  <c:v>DOĞAN ELMALI</c:v>
                </c:pt>
                <c:pt idx="34">
                  <c:v>DAVUT CANKURT</c:v>
                </c:pt>
                <c:pt idx="35">
                  <c:v>SABRİYE ATİKOĞLU</c:v>
                </c:pt>
                <c:pt idx="36">
                  <c:v>SERKAN KUŞAPPİ</c:v>
                </c:pt>
              </c:strCache>
            </c:strRef>
          </c:cat>
          <c:val>
            <c:numRef>
              <c:f>'[1]Süper Yardımcı'!$B$3:$B$39</c:f>
              <c:numCache>
                <c:formatCode>General</c:formatCode>
                <c:ptCount val="37"/>
                <c:pt idx="0">
                  <c:v>17</c:v>
                </c:pt>
                <c:pt idx="1">
                  <c:v>16</c:v>
                </c:pt>
                <c:pt idx="2">
                  <c:v>16</c:v>
                </c:pt>
                <c:pt idx="3">
                  <c:v>15</c:v>
                </c:pt>
                <c:pt idx="4">
                  <c:v>15</c:v>
                </c:pt>
                <c:pt idx="5">
                  <c:v>14</c:v>
                </c:pt>
                <c:pt idx="6">
                  <c:v>14</c:v>
                </c:pt>
                <c:pt idx="7">
                  <c:v>14</c:v>
                </c:pt>
                <c:pt idx="8">
                  <c:v>13</c:v>
                </c:pt>
                <c:pt idx="9">
                  <c:v>13</c:v>
                </c:pt>
                <c:pt idx="10">
                  <c:v>13</c:v>
                </c:pt>
                <c:pt idx="11">
                  <c:v>13</c:v>
                </c:pt>
                <c:pt idx="12">
                  <c:v>13</c:v>
                </c:pt>
                <c:pt idx="13">
                  <c:v>13</c:v>
                </c:pt>
                <c:pt idx="14">
                  <c:v>12</c:v>
                </c:pt>
                <c:pt idx="15">
                  <c:v>12</c:v>
                </c:pt>
                <c:pt idx="16">
                  <c:v>12</c:v>
                </c:pt>
                <c:pt idx="17">
                  <c:v>11</c:v>
                </c:pt>
                <c:pt idx="18">
                  <c:v>11</c:v>
                </c:pt>
                <c:pt idx="19">
                  <c:v>11</c:v>
                </c:pt>
                <c:pt idx="20">
                  <c:v>11</c:v>
                </c:pt>
                <c:pt idx="21">
                  <c:v>11</c:v>
                </c:pt>
                <c:pt idx="22">
                  <c:v>9</c:v>
                </c:pt>
                <c:pt idx="23">
                  <c:v>8</c:v>
                </c:pt>
                <c:pt idx="24">
                  <c:v>8</c:v>
                </c:pt>
                <c:pt idx="25">
                  <c:v>7</c:v>
                </c:pt>
                <c:pt idx="26">
                  <c:v>7</c:v>
                </c:pt>
                <c:pt idx="27">
                  <c:v>6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4</c:v>
                </c:pt>
                <c:pt idx="32">
                  <c:v>4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21811256"/>
        <c:axId val="121812040"/>
      </c:barChart>
      <c:catAx>
        <c:axId val="12181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tr-TR"/>
          </a:p>
        </c:txPr>
        <c:crossAx val="121812040"/>
        <c:crosses val="autoZero"/>
        <c:auto val="1"/>
        <c:lblAlgn val="ctr"/>
        <c:lblOffset val="100"/>
        <c:noMultiLvlLbl val="0"/>
      </c:catAx>
      <c:valAx>
        <c:axId val="121812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1811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dirty="0" smtClean="0"/>
              <a:t>08.08.2015</a:t>
            </a:r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 smtClean="0"/>
              <a:t>Seminer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1</a:t>
            </a:r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52"/>
            <a:ext cx="12192000" cy="1073040"/>
          </a:xfrm>
          <a:prstGeom prst="rect">
            <a:avLst/>
          </a:prstGeom>
        </p:spPr>
      </p:pic>
      <p:sp>
        <p:nvSpPr>
          <p:cNvPr id="7" name="Dikdörtgen 6"/>
          <p:cNvSpPr/>
          <p:nvPr userDrawn="1"/>
        </p:nvSpPr>
        <p:spPr>
          <a:xfrm>
            <a:off x="1205948" y="697677"/>
            <a:ext cx="94620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KTFF-MHK </a:t>
            </a:r>
          </a:p>
          <a:p>
            <a:pPr algn="ctr"/>
            <a: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2015-2016 Sezonu </a:t>
            </a:r>
          </a:p>
          <a:p>
            <a:pPr algn="ctr"/>
            <a:r>
              <a:rPr lang="tr-T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Yaz Semineri</a:t>
            </a:r>
            <a:endParaRPr lang="tr-T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150" y="-53007"/>
            <a:ext cx="969473" cy="109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0" y="6356350"/>
            <a:ext cx="12192000" cy="536519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7304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7467" y="1944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569AF3A8-A824-4AEE-A629-61C00C056BF1}" type="datetimeFigureOut">
              <a:rPr lang="tr-TR" smtClean="0"/>
              <a:pPr/>
              <a:t>23.05.2016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 smtClean="0"/>
              <a:t>Seminer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067" y="19447"/>
            <a:ext cx="1053593" cy="105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795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31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350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83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85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75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568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65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750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AF3A8-A824-4AEE-A629-61C00C056BF1}" type="datetimeFigureOut">
              <a:rPr lang="tr-TR" smtClean="0"/>
              <a:pPr/>
              <a:t>23.05.2016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2F2C5-3C0A-47BA-8504-9CA1E9402EA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380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tr-TR" sz="7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tr-TR" sz="7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2015-2016 Sezonuna </a:t>
            </a:r>
            <a:endParaRPr lang="tr-TR" sz="7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tr-TR" sz="7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İstatiksel Bakış</a:t>
            </a:r>
            <a:endParaRPr lang="tr-TR" sz="2600" dirty="0">
              <a:solidFill>
                <a:prstClr val="black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128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6457" y="2071743"/>
            <a:ext cx="8279086" cy="385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4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0360" y="1904088"/>
            <a:ext cx="8291279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0614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737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406" y="1825625"/>
            <a:ext cx="847718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14</Words>
  <Application>Microsoft Office PowerPoint</Application>
  <PresentationFormat>Geniş ekran</PresentationFormat>
  <Paragraphs>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Sc</dc:creator>
  <cp:lastModifiedBy>Niyazi Nizam</cp:lastModifiedBy>
  <cp:revision>38</cp:revision>
  <dcterms:created xsi:type="dcterms:W3CDTF">2015-08-08T05:00:22Z</dcterms:created>
  <dcterms:modified xsi:type="dcterms:W3CDTF">2016-05-23T12:51:16Z</dcterms:modified>
</cp:coreProperties>
</file>